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0" r:id="rId3"/>
    <p:sldId id="263" r:id="rId4"/>
    <p:sldId id="264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851"/>
    <a:srgbClr val="012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5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5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9D6C-8A48-4FDD-B7B2-AFA414AB6FD4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8E157-155B-4318-B368-96146F8647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616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5656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8E157-155B-4318-B368-96146F86478C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78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B7E45EC-E857-984F-8379-10CA33E70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2B867FF-3DD2-3745-B706-AC701B7DF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AE546B-4E7E-E547-9D80-07E655B0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5290C3-6C58-2E4A-8424-D73D86FA8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29E28C-056B-A645-B058-2EE956BA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068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545467-4FEB-AC4B-86DB-3FD3F146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65892B6-EF09-3B46-9ED5-497097EED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A5E4A4E-8912-334F-8D89-2FBF158C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98BD7A6-876F-734E-B813-5A6BA17FC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104CC0E-6CBB-D64C-BF1B-08A795AE2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48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1133CCC-AF07-184C-876D-D74B91AD39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7878B64-CD80-C241-9481-92B2ED8638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819BC4-C938-874F-97B6-78FEC0934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D6C2461-B42C-554E-9291-357E9E2FC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423E59-173B-0743-85AA-4E16C640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27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3FE9060-7EEE-4A44-8102-3682CBE96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4336AF-62CC-C443-B562-71A31CC0F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37EEE-B4E7-5E4E-87BA-CF4C0F2D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23910D-698C-364E-AE93-62930A6D1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666EDC-A796-E049-AD2B-7E0CC39F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1341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2E0768-69DD-F748-9589-AFBF48F6E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B509AE6D-5FCA-024A-8930-77A63BB9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20CDD8-8E72-0D49-8265-1819EBC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B66E96-9F74-C842-879A-7FAC5A724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509121-0443-5546-8EB3-FC0433F9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39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8D64E7-9DF5-7849-B50B-F4CFDF41F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382EC89-DE48-4B49-8494-8EF55975D5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AAC62C9-535D-674C-BAB1-9FFC0069C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3E2C7C6-B91C-7545-89A2-4D87534A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7F536E3-9EC2-7C42-A5A6-DD946AAE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9239D36-2F9D-5E47-A91D-CB4ECF4DF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75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6E212D-EFC9-E843-AEF9-4697F4354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0F4C0F8-A495-6242-8F9E-34A6AEED9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12D6E2A-C35D-C240-AAB7-324EE81F6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A81330E7-B625-424C-8217-22573F56F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33F22E5C-A586-AB40-A686-186F5106AD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6070531-A794-454B-AC6D-98AB51FB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F4896FC-7628-F84A-834A-87FC631E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095E2F2-F3BA-7F41-BB1C-6346416B4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48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8C240B-11F8-B34C-8BFB-1FE5AB553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954971-DEEB-3244-8632-9615BD20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5F868A1-5A8C-274D-AC44-95414589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4375EDA-CE8D-2542-9A84-592CB860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303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DCA46F65-79E5-6640-BB8A-88AC3744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76F9CD8-62E8-A344-8837-0E8848AD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FE744F3-F316-EC4D-A357-B10CF610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759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5121203-76E8-CF48-AFDD-C08BD94A9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58C0D2F-119B-5D42-8A65-746B72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CF4AF3-AB8F-4F40-A5BC-5938AF9E1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B2DC796-CB61-4641-A562-F133196FE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E6BC2EB-A5D4-9649-BCCF-DB7FB647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6E71873-612B-FD46-98D9-5EE27F46F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834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C57719-3DA3-F840-BF88-A98938D7E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6DB84D-E331-2D4D-B110-8579350ED1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4F07BD4-77ED-A24F-8126-77639250F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353D5D8-8518-BF43-A85D-494896B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1E4CF2F-3330-B147-93CE-BCEE7C9CF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91B097-73EA-454C-9770-E7201C41C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913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BF4A4A6-0F8B-8C48-B454-E43C26D01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55834CF-022D-E94D-8E0A-E917ADE6B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hu-HU"/>
              <a:t>Mintaszöveg szerkesztése
Második szint
Harmadik szint
Negyedik szint
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F9CCE1-DE1B-C447-A4F1-CA789A4E5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98268-C1E1-5C45-A952-D7B95B0AE97A}" type="datetimeFigureOut">
              <a:rPr lang="hu-HU" smtClean="0"/>
              <a:t>2021. 10. 22.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C2F029-7EC5-EF46-8DEA-E7DAC381D7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0E9C6E1-4BD7-454B-90C2-FAB8A2FC1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EAA7F-C62B-F246-A793-9ED832A9CCA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29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973F341A-7720-6F4D-AC26-9CB4FFB8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317041"/>
            <a:ext cx="7365636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hu-HU" sz="6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CÍME</a:t>
            </a:r>
            <a:br>
              <a:rPr lang="hu-HU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4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prezentáció alcíme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B46220C8-18AF-4FD2-A0E3-B402C4421CA8}"/>
              </a:ext>
            </a:extLst>
          </p:cNvPr>
          <p:cNvSpPr txBox="1">
            <a:spLocks/>
          </p:cNvSpPr>
          <p:nvPr/>
        </p:nvSpPr>
        <p:spPr>
          <a:xfrm>
            <a:off x="723899" y="4383759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</a:t>
            </a: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81288BA-6D9D-4519-B627-D3320E1CCA2E}"/>
              </a:ext>
            </a:extLst>
          </p:cNvPr>
          <p:cNvSpPr txBox="1">
            <a:spLocks/>
          </p:cNvSpPr>
          <p:nvPr/>
        </p:nvSpPr>
        <p:spPr>
          <a:xfrm>
            <a:off x="723899" y="5566277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Rendezvény, Dátum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8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Curabitur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orci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sagittis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 luctus.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Morbi posuere nisl non nisi dignissim varius.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Tartalom helye 8">
            <a:extLst>
              <a:ext uri="{FF2B5EF4-FFF2-40B4-BE49-F238E27FC236}">
                <a16:creationId xmlns:a16="http://schemas.microsoft.com/office/drawing/2014/main" id="{929F2B88-F278-8545-86B8-65565B226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9681"/>
            <a:ext cx="12192000" cy="850900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9B97F4D8-A388-1B43-A128-60628A2FF4AA}"/>
              </a:ext>
            </a:extLst>
          </p:cNvPr>
          <p:cNvSpPr txBox="1">
            <a:spLocks/>
          </p:cNvSpPr>
          <p:nvPr/>
        </p:nvSpPr>
        <p:spPr>
          <a:xfrm>
            <a:off x="3054187" y="626017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6583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11DD2953-3B3C-412C-83B3-53E08D6E6A91}"/>
              </a:ext>
            </a:extLst>
          </p:cNvPr>
          <p:cNvSpPr txBox="1"/>
          <p:nvPr/>
        </p:nvSpPr>
        <p:spPr>
          <a:xfrm>
            <a:off x="838200" y="399495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DIA CÍME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F2B5A38B-F1A4-46E5-A546-D8DA8D39A774}"/>
              </a:ext>
            </a:extLst>
          </p:cNvPr>
          <p:cNvCxnSpPr/>
          <p:nvPr/>
        </p:nvCxnSpPr>
        <p:spPr>
          <a:xfrm>
            <a:off x="838200" y="1145220"/>
            <a:ext cx="10676138" cy="0"/>
          </a:xfrm>
          <a:prstGeom prst="line">
            <a:avLst/>
          </a:prstGeom>
          <a:ln>
            <a:solidFill>
              <a:srgbClr val="0128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id="{7C606D4C-42F0-4D2C-BC92-C9B942C4BA38}"/>
              </a:ext>
            </a:extLst>
          </p:cNvPr>
          <p:cNvSpPr txBox="1"/>
          <p:nvPr/>
        </p:nvSpPr>
        <p:spPr>
          <a:xfrm>
            <a:off x="838200" y="1544715"/>
            <a:ext cx="10738282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szövegblokk címe</a:t>
            </a:r>
          </a:p>
          <a:p>
            <a:pPr>
              <a:lnSpc>
                <a:spcPct val="114000"/>
              </a:lnSpc>
            </a:pP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amet,</a:t>
            </a:r>
            <a:endParaRPr lang="hu-HU" sz="2000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elit.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Donec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tortor.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eget elit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rhoncus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Mauris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mollis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nisi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Nam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augue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ante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venenatis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Duis sed augue ut metus consectetur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Integer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nulla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lectus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efficitur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hu-HU" sz="2000" dirty="0" err="1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lacinia</a:t>
            </a:r>
            <a:r>
              <a:rPr lang="hu-HU" sz="2000" dirty="0">
                <a:solidFill>
                  <a:srgbClr val="0128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>
              <a:solidFill>
                <a:srgbClr val="01285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D70D901-22E9-4547-B012-D39AEF0E4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529" y="1738208"/>
            <a:ext cx="5663954" cy="3630116"/>
          </a:xfrm>
          <a:prstGeom prst="rect">
            <a:avLst/>
          </a:prstGeom>
        </p:spPr>
      </p:pic>
      <p:sp>
        <p:nvSpPr>
          <p:cNvPr id="14" name="Cím 1">
            <a:extLst>
              <a:ext uri="{FF2B5EF4-FFF2-40B4-BE49-F238E27FC236}">
                <a16:creationId xmlns:a16="http://schemas.microsoft.com/office/drawing/2014/main" id="{12DDA163-AA39-CA4A-B363-AAA52541F5E5}"/>
              </a:ext>
            </a:extLst>
          </p:cNvPr>
          <p:cNvSpPr txBox="1">
            <a:spLocks/>
          </p:cNvSpPr>
          <p:nvPr/>
        </p:nvSpPr>
        <p:spPr>
          <a:xfrm>
            <a:off x="3171145" y="626547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RENDEZVÉN, DÁTUM</a:t>
            </a:r>
          </a:p>
        </p:txBody>
      </p:sp>
      <p:pic>
        <p:nvPicPr>
          <p:cNvPr id="11" name="Tartalom helye 8">
            <a:extLst>
              <a:ext uri="{FF2B5EF4-FFF2-40B4-BE49-F238E27FC236}">
                <a16:creationId xmlns:a16="http://schemas.microsoft.com/office/drawing/2014/main" id="{8F726323-A1E5-E447-B9D3-AAFFD3E19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9681"/>
            <a:ext cx="12192000" cy="850900"/>
          </a:xfrm>
          <a:prstGeom prst="rect">
            <a:avLst/>
          </a:prstGeom>
        </p:spPr>
      </p:pic>
      <p:sp>
        <p:nvSpPr>
          <p:cNvPr id="15" name="Cím 1">
            <a:extLst>
              <a:ext uri="{FF2B5EF4-FFF2-40B4-BE49-F238E27FC236}">
                <a16:creationId xmlns:a16="http://schemas.microsoft.com/office/drawing/2014/main" id="{10715AD9-EEF9-4F4A-97CB-0DEDBDF3D315}"/>
              </a:ext>
            </a:extLst>
          </p:cNvPr>
          <p:cNvSpPr txBox="1">
            <a:spLocks/>
          </p:cNvSpPr>
          <p:nvPr/>
        </p:nvSpPr>
        <p:spPr>
          <a:xfrm>
            <a:off x="3054187" y="6260174"/>
            <a:ext cx="7365636" cy="334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3700" spc="100" dirty="0">
                <a:solidFill>
                  <a:schemeClr val="bg1"/>
                </a:solidFill>
              </a:rPr>
              <a:t>RENDEZVÉNY, DÁTUM</a:t>
            </a:r>
          </a:p>
        </p:txBody>
      </p:sp>
    </p:spTree>
    <p:extLst>
      <p:ext uri="{BB962C8B-B14F-4D97-AF65-F5344CB8AC3E}">
        <p14:creationId xmlns:p14="http://schemas.microsoft.com/office/powerpoint/2010/main" val="21211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0DB6352-4724-FB4F-A04F-40EADEACA0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Cím 1">
            <a:extLst>
              <a:ext uri="{FF2B5EF4-FFF2-40B4-BE49-F238E27FC236}">
                <a16:creationId xmlns:a16="http://schemas.microsoft.com/office/drawing/2014/main" id="{7526A6D4-531E-7D43-81CA-954398D2809F}"/>
              </a:ext>
            </a:extLst>
          </p:cNvPr>
          <p:cNvSpPr txBox="1">
            <a:spLocks/>
          </p:cNvSpPr>
          <p:nvPr/>
        </p:nvSpPr>
        <p:spPr>
          <a:xfrm>
            <a:off x="723899" y="2256492"/>
            <a:ext cx="8963440" cy="218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Thank you for your attention!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AA9478DD-715D-4A8A-A6BD-85A4F855DF8E}"/>
              </a:ext>
            </a:extLst>
          </p:cNvPr>
          <p:cNvSpPr txBox="1">
            <a:spLocks/>
          </p:cNvSpPr>
          <p:nvPr/>
        </p:nvSpPr>
        <p:spPr>
          <a:xfrm>
            <a:off x="723899" y="4383760"/>
            <a:ext cx="7365636" cy="1079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4000"/>
              </a:lnSpc>
            </a:pPr>
            <a:r>
              <a:rPr lang="hu-HU" sz="21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neve</a:t>
            </a:r>
          </a:p>
          <a:p>
            <a:pPr>
              <a:lnSpc>
                <a:spcPct val="134000"/>
              </a:lnSpc>
            </a:pPr>
            <a:r>
              <a:rPr lang="hu-HU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előadó titulusa</a:t>
            </a:r>
          </a:p>
        </p:txBody>
      </p:sp>
      <p:sp>
        <p:nvSpPr>
          <p:cNvPr id="9" name="Cím 1">
            <a:extLst>
              <a:ext uri="{FF2B5EF4-FFF2-40B4-BE49-F238E27FC236}">
                <a16:creationId xmlns:a16="http://schemas.microsoft.com/office/drawing/2014/main" id="{D7A21185-FF9F-4E99-A9CB-3E79EB5EE0C7}"/>
              </a:ext>
            </a:extLst>
          </p:cNvPr>
          <p:cNvSpPr txBox="1">
            <a:spLocks/>
          </p:cNvSpPr>
          <p:nvPr/>
        </p:nvSpPr>
        <p:spPr>
          <a:xfrm>
            <a:off x="723899" y="5566278"/>
            <a:ext cx="7365636" cy="597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hu-HU" sz="21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hu-HU" sz="22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Rendezvény, Dátum</a:t>
            </a:r>
            <a:endParaRPr lang="hu-H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5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E3F52223072E6448E133D42AC821CFF" ma:contentTypeVersion="13" ma:contentTypeDescription="Új dokumentum létrehozása." ma:contentTypeScope="" ma:versionID="979f3ba77cf615f556ea2465c0e080bd">
  <xsd:schema xmlns:xsd="http://www.w3.org/2001/XMLSchema" xmlns:xs="http://www.w3.org/2001/XMLSchema" xmlns:p="http://schemas.microsoft.com/office/2006/metadata/properties" xmlns:ns2="dd3f2cc3-fb5e-4dd6-95d2-33cefb907ce0" xmlns:ns3="5de043ce-df81-4b6e-b89a-e0b5e1cd8f9f" targetNamespace="http://schemas.microsoft.com/office/2006/metadata/properties" ma:root="true" ma:fieldsID="014f492a17484009e732b761e397af3c" ns2:_="" ns3:_="">
    <xsd:import namespace="dd3f2cc3-fb5e-4dd6-95d2-33cefb907ce0"/>
    <xsd:import namespace="5de043ce-df81-4b6e-b89a-e0b5e1cd8f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3f2cc3-fb5e-4dd6-95d2-33cefb907c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e043ce-df81-4b6e-b89a-e0b5e1cd8f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60546E-9E85-460D-BEE4-5DEDEC9963FA}"/>
</file>

<file path=customXml/itemProps2.xml><?xml version="1.0" encoding="utf-8"?>
<ds:datastoreItem xmlns:ds="http://schemas.openxmlformats.org/officeDocument/2006/customXml" ds:itemID="{B41A1289-2E59-410C-8F2B-3D4F7FF35FD8}"/>
</file>

<file path=customXml/itemProps3.xml><?xml version="1.0" encoding="utf-8"?>
<ds:datastoreItem xmlns:ds="http://schemas.openxmlformats.org/officeDocument/2006/customXml" ds:itemID="{9B0B2746-1D75-44D1-BB44-0D09687E7A9D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163</Words>
  <Application>Microsoft Macintosh PowerPoint</Application>
  <PresentationFormat>Szélesvásznú</PresentationFormat>
  <Paragraphs>42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 prezentáció alcíme</dc:title>
  <dc:creator>Microsoft Office User</dc:creator>
  <cp:lastModifiedBy>Microsoft Office User</cp:lastModifiedBy>
  <cp:revision>26</cp:revision>
  <dcterms:created xsi:type="dcterms:W3CDTF">2021-07-01T15:39:11Z</dcterms:created>
  <dcterms:modified xsi:type="dcterms:W3CDTF">2021-10-22T10:14:59Z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0x0101009E3F52223072E6448E133D42AC821CFF</vt:lpwstr>
  </property>
</Properties>
</file>