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3B28C07-9FE2-D645-876C-6405696E1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25969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CÍME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alcíme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Rendezvény, Dátum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 luctus.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 posuere nisl non nisi dignissim varius.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BAE7BCF5-B0FA-7F45-9548-ADE493AE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055"/>
            <a:ext cx="12192000" cy="850900"/>
          </a:xfrm>
          <a:prstGeom prst="rect">
            <a:avLst/>
          </a:prstGeom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FDFB7B38-B773-5044-9816-253A1F3CB2F6}"/>
              </a:ext>
            </a:extLst>
          </p:cNvPr>
          <p:cNvSpPr txBox="1">
            <a:spLocks/>
          </p:cNvSpPr>
          <p:nvPr/>
        </p:nvSpPr>
        <p:spPr>
          <a:xfrm>
            <a:off x="2336037" y="6271219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45E4EB6-CF3D-A64F-8CCA-8A08BB013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3055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36FC9FFA-DB03-478B-86EF-9EEA419F8852}"/>
              </a:ext>
            </a:extLst>
          </p:cNvPr>
          <p:cNvSpPr txBox="1">
            <a:spLocks/>
          </p:cNvSpPr>
          <p:nvPr/>
        </p:nvSpPr>
        <p:spPr>
          <a:xfrm>
            <a:off x="2336037" y="6271219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EA3B5272-5CAC-8548-8305-1B276B62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10720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US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723899" y="4383760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Rendezvény, Dátum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E3F52223072E6448E133D42AC821CFF" ma:contentTypeVersion="13" ma:contentTypeDescription="Új dokumentum létrehozása." ma:contentTypeScope="" ma:versionID="979f3ba77cf615f556ea2465c0e080bd">
  <xsd:schema xmlns:xsd="http://www.w3.org/2001/XMLSchema" xmlns:xs="http://www.w3.org/2001/XMLSchema" xmlns:p="http://schemas.microsoft.com/office/2006/metadata/properties" xmlns:ns2="dd3f2cc3-fb5e-4dd6-95d2-33cefb907ce0" xmlns:ns3="5de043ce-df81-4b6e-b89a-e0b5e1cd8f9f" targetNamespace="http://schemas.microsoft.com/office/2006/metadata/properties" ma:root="true" ma:fieldsID="014f492a17484009e732b761e397af3c" ns2:_="" ns3:_="">
    <xsd:import namespace="dd3f2cc3-fb5e-4dd6-95d2-33cefb907ce0"/>
    <xsd:import namespace="5de043ce-df81-4b6e-b89a-e0b5e1cd8f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2cc3-fb5e-4dd6-95d2-33cefb90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43ce-df81-4b6e-b89a-e0b5e1cd8f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67709-B69A-48A0-87CC-45C21AC43D3E}"/>
</file>

<file path=customXml/itemProps2.xml><?xml version="1.0" encoding="utf-8"?>
<ds:datastoreItem xmlns:ds="http://schemas.openxmlformats.org/officeDocument/2006/customXml" ds:itemID="{0851B534-4F67-4E8A-9744-8F9A726B74A2}"/>
</file>

<file path=customXml/itemProps3.xml><?xml version="1.0" encoding="utf-8"?>
<ds:datastoreItem xmlns:ds="http://schemas.openxmlformats.org/officeDocument/2006/customXml" ds:itemID="{A18DC22D-6BE3-4E08-A576-B60B5066B34F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156</Words>
  <Application>Microsoft Macintosh PowerPoint</Application>
  <PresentationFormat>Szélesvásznú</PresentationFormat>
  <Paragraphs>38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Microsoft Office User</cp:lastModifiedBy>
  <cp:revision>29</cp:revision>
  <dcterms:created xsi:type="dcterms:W3CDTF">2021-07-01T15:39:11Z</dcterms:created>
  <dcterms:modified xsi:type="dcterms:W3CDTF">2021-10-22T10:16:58Z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0x0101009E3F52223072E6448E133D42AC821CFF</vt:lpwstr>
  </property>
</Properties>
</file>